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238" r:id="rId3"/>
    <p:sldId id="1263" r:id="rId4"/>
    <p:sldId id="1242" r:id="rId5"/>
    <p:sldId id="1264" r:id="rId6"/>
    <p:sldId id="1250" r:id="rId7"/>
    <p:sldId id="1265" r:id="rId8"/>
    <p:sldId id="1243" r:id="rId9"/>
    <p:sldId id="1266" r:id="rId10"/>
    <p:sldId id="1268" r:id="rId11"/>
    <p:sldId id="1259" r:id="rId12"/>
    <p:sldId id="1269" r:id="rId13"/>
    <p:sldId id="1267" r:id="rId14"/>
    <p:sldId id="1270" r:id="rId15"/>
    <p:sldId id="1271" r:id="rId16"/>
    <p:sldId id="1244" r:id="rId17"/>
    <p:sldId id="124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War and </a:t>
            </a:r>
            <a:r>
              <a:rPr lang="en-US" altLang="zh-CN" sz="40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peace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Starting out &amp; Understanding idea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</a:t>
            </a:r>
            <a:endParaRPr lang="zh-CN" altLang="en-US" sz="40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264692"/>
            <a:ext cx="11521280" cy="21602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674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sense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有意义；讲得通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a/some difference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起作用，产生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336700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9694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ements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只有当你把太阳放在中心位置上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天空中其他行星的运动才能说得清楚。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airlines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这场大雪对国际航空公司没有影响。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04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31683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Code-named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Operation 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erlord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the largest combined sea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 and land operation in history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aim being to free north-west Europe from German occupation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这次行动的代号是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霸王行动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它是历史上规模最大的海、陆、空联合行动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其目的是将欧洲西北部从德国的占领中解放出来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124744"/>
            <a:ext cx="2023437" cy="481070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8209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aim being to free north-west Europe from German occupation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为独立主格结构。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800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5055567"/>
            <a:ext cx="936104" cy="31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独立主格结构的逻辑主语与主句的主语不一致，它独立存在。该结构在句中一般作状语，表示时间、条件、原因、伴随状态等。独立主格结构的形式有以下几种：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代词＋现在分词（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表示主动或正在进行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代词＋过去分词（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表示被动或已完成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代词＋不定式（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表示将要发生的动作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代词＋形容词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常用来说明名词或代词的性质、特征或所处的状态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49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examination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期末考试临近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学生们压力很大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正在准备考试。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wedding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ceremony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decorated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婚礼在一间装饰明亮的旅馆房间举行。有数百名客人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都穿着五颜六色的正式服装。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有很多作业要做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国庆节期间我不得不整天待在家里。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我们的英语老师进来了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脸上带着微笑。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31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8800"/>
            <a:ext cx="11521280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these words ringing in their 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Allied soldiers prepared for what would become known as D-Day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这些话在他们耳畔回响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盟军士兵们为即将到来的诺曼底登陆日做好了准备。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7168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these words ringing in their 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的复合结构作状语。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80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879632"/>
            <a:ext cx="936104" cy="31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92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21280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6605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的复合结构由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＋宾语＋宾补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构成，主要在句中作时间、原因、条件、让步、方式或伴随状语。宾语由名词或代词充当，宾语补足语可由现在分词、过去分词、动词不定式、形容词、副词、介词短语或名词等充当。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72816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62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随着教师节的临近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今年我们班决定举办一个聚会来庆祝这个重要的日子。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chained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这个人被带了进来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手被捆着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脚被锁链拴着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8094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entually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有这么多不同形式的诗歌可供选择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学生们最终可能想写自己的诗。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即使在冬天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他仍然开着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他手里拿着一本书凝视着远方。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daughter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她去城里打工的时候她女儿还是个婴儿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013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objecti</a:t>
            </a:r>
            <a:r>
              <a:rPr lang="en-US" altLang="zh-CN" b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目标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客观的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无偏见的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基于事实的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宾格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248812"/>
            <a:ext cx="11593288" cy="21602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088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Normandy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coastline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他们的目标很明确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沿着大约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公里的法国海岸线到达诺曼底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1978470"/>
            <a:ext cx="9217024" cy="547606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43711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guidance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我校学生会将邀请该领域的专家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其目的是为我们学生提供指导。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1521280" cy="3312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279993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反对；不赞成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目标，目的；物体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不赞成；反对；异议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 to sb/sth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反对；不赞成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e/raise/make an objection to/against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52736"/>
            <a:ext cx="1777672" cy="349024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29309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iolence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很明显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他反对用暴力解决矛盾冲突。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objects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如果没有人反对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我们将把会议推迟到下周。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65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commander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指挥官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长官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916832"/>
            <a:ext cx="11593288" cy="223224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Supreme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Allied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Eisenhower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troops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盟军最高指挥官艾森豪威尔将军向部队下达命令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你们的任务并不容易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64649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3539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命令；指令；掌握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命令；指挥；支配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 sb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 that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one’s command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听从某人的吩咐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command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控制，负责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command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控制，负责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 good command of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精通，掌握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40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fire-fighting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ernment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fire-fighting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政府命令所有的加油站都要配备新的消防设备。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我听从您的吩咐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您要我做什么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多少年来第一次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她觉得生活掌握在自己的手里。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Baker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campaign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贝克先生将负责这次运动。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opportunities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foreign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在一个充满挑战和机遇的社会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精通一门外语是必须的。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谴责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指责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宣判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迫使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处于不幸的境地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2856"/>
            <a:ext cx="11593288" cy="165618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年龄不能使他们疲乏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岁月不能给他们定罪。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6251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02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condemn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）某事而指责某人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 sb to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判处某人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；迫使某人接受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的困境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condemned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注定要做某事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erlooking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因为忽视你的努力工作而谴责她是不对的。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qualifications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poorly-paid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缺乏资格使他们一辈子只能从事枯燥乏味、通常薪水也很低的工作。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condemned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这个男孩是如此善良和积极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他注定会有一个光明的未来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177583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7448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获得成功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准时到达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幸免于难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渡过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79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214442"/>
            <a:ext cx="1572438" cy="3030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216024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968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drowned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machine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gunfire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船被击中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士兵溺亡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而那些成功上岸的人面临着被重机枪的炮火射杀的危险。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6075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1431</Words>
  <Application>Microsoft Office PowerPoint</Application>
  <PresentationFormat>自定义</PresentationFormat>
  <Paragraphs>63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575</cp:revision>
  <dcterms:created xsi:type="dcterms:W3CDTF">2020-11-06T05:24:00Z</dcterms:created>
  <dcterms:modified xsi:type="dcterms:W3CDTF">2025-11-01T08:21:41Z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